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0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media/image18.svg" ContentType="image/svg+xml"/>
  <Override PartName="/ppt/media/image2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3"/>
    <p:sldId id="257" r:id="rId4"/>
    <p:sldId id="258" r:id="rId5"/>
    <p:sldId id="259" r:id="rId6"/>
    <p:sldId id="260" r:id="rId7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094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handoutMaster" Target="handoutMasters/handoutMaster1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2.svg"/><Relationship Id="rId19" Type="http://schemas.openxmlformats.org/officeDocument/2006/relationships/image" Target="../media/image19.png"/><Relationship Id="rId18" Type="http://schemas.openxmlformats.org/officeDocument/2006/relationships/image" Target="../media/image18.svg"/><Relationship Id="rId17" Type="http://schemas.openxmlformats.org/officeDocument/2006/relationships/image" Target="../media/image17.png"/><Relationship Id="rId16" Type="http://schemas.openxmlformats.org/officeDocument/2006/relationships/image" Target="../media/image16.svg"/><Relationship Id="rId15" Type="http://schemas.openxmlformats.org/officeDocument/2006/relationships/image" Target="../media/image15.png"/><Relationship Id="rId14" Type="http://schemas.openxmlformats.org/officeDocument/2006/relationships/image" Target="../media/image14.svg"/><Relationship Id="rId13" Type="http://schemas.openxmlformats.org/officeDocument/2006/relationships/image" Target="../media/image13.png"/><Relationship Id="rId12" Type="http://schemas.openxmlformats.org/officeDocument/2006/relationships/image" Target="../media/image12.svg"/><Relationship Id="rId11" Type="http://schemas.openxmlformats.org/officeDocument/2006/relationships/image" Target="../media/image11.png"/><Relationship Id="rId10" Type="http://schemas.openxmlformats.org/officeDocument/2006/relationships/image" Target="../media/image10.sv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54025" y="4771390"/>
            <a:ext cx="4404360" cy="2359660"/>
            <a:chOff x="7560" y="3690"/>
            <a:chExt cx="7470" cy="3690"/>
          </a:xfrm>
        </p:grpSpPr>
        <p:pic>
          <p:nvPicPr>
            <p:cNvPr id="28" name="图片 27" descr="CIMSUNet_3000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7560" y="3690"/>
              <a:ext cx="7470" cy="3690"/>
            </a:xfrm>
            <a:prstGeom prst="rect">
              <a:avLst/>
            </a:prstGeom>
          </p:spPr>
        </p:pic>
        <p:sp>
          <p:nvSpPr>
            <p:cNvPr id="30" name="矩形 29"/>
            <p:cNvSpPr/>
            <p:nvPr/>
          </p:nvSpPr>
          <p:spPr>
            <a:xfrm>
              <a:off x="7935" y="4020"/>
              <a:ext cx="7095" cy="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9" name="图片 28" descr="CIMSUNet_3000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4721" r="-6347"/>
            <a:stretch>
              <a:fillRect/>
            </a:stretch>
          </p:blipFill>
          <p:spPr>
            <a:xfrm>
              <a:off x="7962" y="3745"/>
              <a:ext cx="7040" cy="3391"/>
            </a:xfrm>
            <a:prstGeom prst="rect">
              <a:avLst/>
            </a:prstGeom>
          </p:spPr>
        </p:pic>
        <p:sp>
          <p:nvSpPr>
            <p:cNvPr id="17" name="Right Arrow 16"/>
            <p:cNvSpPr/>
            <p:nvPr/>
          </p:nvSpPr>
          <p:spPr>
            <a:xfrm rot="17880000">
              <a:off x="12622" y="5807"/>
              <a:ext cx="389" cy="359"/>
            </a:xfrm>
            <a:prstGeom prst="rightArrow">
              <a:avLst/>
            </a:prstGeom>
          </p:spPr>
          <p:style>
            <a:lnRef idx="0">
              <a:srgbClr val="FFFFFF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61950" y="2155825"/>
            <a:ext cx="4495165" cy="2445385"/>
            <a:chOff x="15037" y="0"/>
            <a:chExt cx="7470" cy="3556"/>
          </a:xfrm>
        </p:grpSpPr>
        <p:pic>
          <p:nvPicPr>
            <p:cNvPr id="2" name="Picture 1" descr="iTransformer_3000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037" y="0"/>
              <a:ext cx="7470" cy="3556"/>
            </a:xfrm>
            <a:prstGeom prst="rect">
              <a:avLst/>
            </a:prstGeom>
          </p:spPr>
        </p:pic>
        <p:sp>
          <p:nvSpPr>
            <p:cNvPr id="18" name="Right Arrow 17"/>
            <p:cNvSpPr/>
            <p:nvPr/>
          </p:nvSpPr>
          <p:spPr>
            <a:xfrm rot="17880000">
              <a:off x="20430" y="1925"/>
              <a:ext cx="389" cy="359"/>
            </a:xfrm>
            <a:prstGeom prst="rightArrow">
              <a:avLst/>
            </a:prstGeom>
          </p:spPr>
          <p:style>
            <a:lnRef idx="0">
              <a:srgbClr val="FFFFFF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4" name="Right Arrow 23"/>
            <p:cNvSpPr/>
            <p:nvPr/>
          </p:nvSpPr>
          <p:spPr>
            <a:xfrm rot="16680000">
              <a:off x="19434" y="2084"/>
              <a:ext cx="389" cy="359"/>
            </a:xfrm>
            <a:prstGeom prst="rightArrow">
              <a:avLst/>
            </a:prstGeom>
          </p:spPr>
          <p:style>
            <a:lnRef idx="0">
              <a:srgbClr val="FFFFFF"/>
            </a:lnRef>
            <a:fillRef idx="1">
              <a:prstClr val="black"/>
            </a:fillRef>
            <a:effectRef idx="1">
              <a:prstClr val="black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pic>
          <p:nvPicPr>
            <p:cNvPr id="13" name="图片 12" descr="seismic_ylabel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8619" y="-1023"/>
              <a:ext cx="630" cy="2700"/>
            </a:xfrm>
            <a:prstGeom prst="rect">
              <a:avLst/>
            </a:prstGeom>
          </p:spPr>
        </p:pic>
      </p:grpSp>
      <p:sp>
        <p:nvSpPr>
          <p:cNvPr id="41" name="矩形 40"/>
          <p:cNvSpPr/>
          <p:nvPr/>
        </p:nvSpPr>
        <p:spPr>
          <a:xfrm>
            <a:off x="209550" y="2090420"/>
            <a:ext cx="4600575" cy="552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Picture 3" descr="Unet_3000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19295" y="2343150"/>
            <a:ext cx="4857115" cy="234315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4812665" y="4686300"/>
            <a:ext cx="5073650" cy="2312035"/>
            <a:chOff x="15030" y="3690"/>
            <a:chExt cx="7990" cy="3690"/>
          </a:xfrm>
        </p:grpSpPr>
        <p:pic>
          <p:nvPicPr>
            <p:cNvPr id="26" name="图片 25" descr="GT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030" y="3690"/>
              <a:ext cx="7470" cy="3690"/>
            </a:xfrm>
            <a:prstGeom prst="rect">
              <a:avLst/>
            </a:prstGeom>
          </p:spPr>
        </p:pic>
        <p:sp>
          <p:nvSpPr>
            <p:cNvPr id="31" name="矩形 30"/>
            <p:cNvSpPr/>
            <p:nvPr/>
          </p:nvSpPr>
          <p:spPr>
            <a:xfrm>
              <a:off x="15387" y="4035"/>
              <a:ext cx="7095" cy="3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32" name="图片 31" descr="GT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4804" r="-5160"/>
            <a:stretch>
              <a:fillRect/>
            </a:stretch>
          </p:blipFill>
          <p:spPr>
            <a:xfrm>
              <a:off x="15591" y="3885"/>
              <a:ext cx="7030" cy="3480"/>
            </a:xfrm>
            <a:prstGeom prst="rect">
              <a:avLst/>
            </a:prstGeom>
          </p:spPr>
        </p:pic>
        <p:pic>
          <p:nvPicPr>
            <p:cNvPr id="27" name="图片 26" descr="GT_colorbar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2240" y="4140"/>
              <a:ext cx="780" cy="3240"/>
            </a:xfrm>
            <a:prstGeom prst="rect">
              <a:avLst/>
            </a:prstGeom>
          </p:spPr>
        </p:pic>
      </p:grpSp>
      <p:grpSp>
        <p:nvGrpSpPr>
          <p:cNvPr id="25" name="组合 24"/>
          <p:cNvGrpSpPr/>
          <p:nvPr/>
        </p:nvGrpSpPr>
        <p:grpSpPr>
          <a:xfrm>
            <a:off x="56515" y="0"/>
            <a:ext cx="4799965" cy="2343150"/>
            <a:chOff x="89" y="0"/>
            <a:chExt cx="7559" cy="3690"/>
          </a:xfrm>
        </p:grpSpPr>
        <p:pic>
          <p:nvPicPr>
            <p:cNvPr id="5" name="Picture 4" descr="seismic"/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0" y="0"/>
              <a:ext cx="7559" cy="3690"/>
            </a:xfrm>
            <a:prstGeom prst="rect">
              <a:avLst/>
            </a:prstGeom>
          </p:spPr>
        </p:pic>
        <p:pic>
          <p:nvPicPr>
            <p:cNvPr id="10" name="Picture 9" descr="seismic_xlabel"/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16200000">
              <a:off x="-953" y="1721"/>
              <a:ext cx="2715" cy="630"/>
            </a:xfrm>
            <a:prstGeom prst="rect">
              <a:avLst/>
            </a:prstGeom>
          </p:spPr>
        </p:pic>
        <p:pic>
          <p:nvPicPr>
            <p:cNvPr id="3" name="图片 2" descr="seismic_ylabel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3919" y="-1035"/>
              <a:ext cx="630" cy="2700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4800600" y="0"/>
            <a:ext cx="4743450" cy="2258060"/>
            <a:chOff x="7560" y="0"/>
            <a:chExt cx="7470" cy="3556"/>
          </a:xfrm>
        </p:grpSpPr>
        <p:pic>
          <p:nvPicPr>
            <p:cNvPr id="21" name="图片 20" descr="TimeMixer_3000"/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560" y="0"/>
              <a:ext cx="7470" cy="3556"/>
            </a:xfrm>
            <a:prstGeom prst="rect">
              <a:avLst/>
            </a:prstGeom>
          </p:spPr>
        </p:pic>
        <p:sp>
          <p:nvSpPr>
            <p:cNvPr id="11" name="Right Arrow 10"/>
            <p:cNvSpPr/>
            <p:nvPr/>
          </p:nvSpPr>
          <p:spPr>
            <a:xfrm rot="17880000">
              <a:off x="8467" y="2558"/>
              <a:ext cx="389" cy="359"/>
            </a:xfrm>
            <a:prstGeom prst="rightArrow">
              <a:avLst/>
            </a:prstGeom>
          </p:spPr>
          <p:style>
            <a:lnRef idx="0">
              <a:srgbClr val="FFFFFF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5" name="Rectangles 14"/>
            <p:cNvSpPr/>
            <p:nvPr/>
          </p:nvSpPr>
          <p:spPr>
            <a:xfrm>
              <a:off x="13844" y="1273"/>
              <a:ext cx="780" cy="1087"/>
            </a:xfrm>
            <a:prstGeom prst="rect">
              <a:avLst/>
            </a:prstGeom>
            <a:noFill/>
            <a:ln w="38100">
              <a:solidFill>
                <a:srgbClr val="92D050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0">
              <a:srgbClr val="FFFFFF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0" name="Right Arrow 19"/>
            <p:cNvSpPr/>
            <p:nvPr/>
          </p:nvSpPr>
          <p:spPr>
            <a:xfrm rot="17880000">
              <a:off x="11567" y="2246"/>
              <a:ext cx="389" cy="359"/>
            </a:xfrm>
            <a:prstGeom prst="rightArrow">
              <a:avLst/>
            </a:prstGeom>
          </p:spPr>
          <p:style>
            <a:lnRef idx="0">
              <a:srgbClr val="FFFFFF"/>
            </a:lnRef>
            <a:fillRef idx="1">
              <a:prstClr val="black"/>
            </a:fillRef>
            <a:effectRef idx="1">
              <a:prstClr val="black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pic>
          <p:nvPicPr>
            <p:cNvPr id="12" name="图片 11" descr="seismic_ylabel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1167" y="-1035"/>
              <a:ext cx="630" cy="2700"/>
            </a:xfrm>
            <a:prstGeom prst="rect">
              <a:avLst/>
            </a:prstGeom>
          </p:spPr>
        </p:pic>
      </p:grpSp>
      <p:sp>
        <p:nvSpPr>
          <p:cNvPr id="34" name="矩形 33"/>
          <p:cNvSpPr/>
          <p:nvPr/>
        </p:nvSpPr>
        <p:spPr>
          <a:xfrm>
            <a:off x="4857115" y="2580640"/>
            <a:ext cx="329565" cy="20034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Picture 6" descr="seismic_xlabel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>
            <a:off x="3883025" y="3335655"/>
            <a:ext cx="1724025" cy="409575"/>
          </a:xfrm>
          <a:prstGeom prst="rect">
            <a:avLst/>
          </a:prstGeom>
        </p:spPr>
      </p:pic>
      <p:sp>
        <p:nvSpPr>
          <p:cNvPr id="16" name="Rectangles 15"/>
          <p:cNvSpPr/>
          <p:nvPr/>
        </p:nvSpPr>
        <p:spPr>
          <a:xfrm>
            <a:off x="8487410" y="3323590"/>
            <a:ext cx="790575" cy="1152525"/>
          </a:xfrm>
          <a:prstGeom prst="rect">
            <a:avLst/>
          </a:prstGeom>
          <a:noFill/>
          <a:ln w="38100">
            <a:solidFill>
              <a:srgbClr val="92D05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style>
          <a:lnRef idx="0">
            <a:srgbClr val="FFFFFF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7880000">
            <a:off x="5505450" y="3910330"/>
            <a:ext cx="247015" cy="233680"/>
          </a:xfrm>
          <a:prstGeom prst="rightArrow">
            <a:avLst/>
          </a:prstGeom>
        </p:spPr>
        <p:style>
          <a:lnRef idx="0">
            <a:srgbClr val="FFFFFF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7880000">
            <a:off x="7675880" y="3585210"/>
            <a:ext cx="247015" cy="233680"/>
          </a:xfrm>
          <a:prstGeom prst="rightArrow">
            <a:avLst/>
          </a:prstGeom>
        </p:spPr>
        <p:style>
          <a:lnRef idx="0">
            <a:srgbClr val="FFFFFF"/>
          </a:lnRef>
          <a:fillRef idx="1">
            <a:prstClr val="black"/>
          </a:fillRef>
          <a:effectRef idx="1">
            <a:prstClr val="black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37" name="Picture 1" descr="iTransformer_300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94687" b="89695"/>
          <a:stretch>
            <a:fillRect/>
          </a:stretch>
        </p:blipFill>
        <p:spPr>
          <a:xfrm>
            <a:off x="57150" y="2362200"/>
            <a:ext cx="252000" cy="25200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4580255" y="2388870"/>
            <a:ext cx="329565" cy="21958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5" name="Picture 3" descr="Unet_3000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r="94071" b="89245"/>
          <a:stretch>
            <a:fillRect/>
          </a:stretch>
        </p:blipFill>
        <p:spPr>
          <a:xfrm>
            <a:off x="4800600" y="2362200"/>
            <a:ext cx="288000" cy="252000"/>
          </a:xfrm>
          <a:prstGeom prst="rect">
            <a:avLst/>
          </a:prstGeom>
        </p:spPr>
      </p:pic>
      <p:pic>
        <p:nvPicPr>
          <p:cNvPr id="48" name="图片 47" descr="图片1"/>
          <p:cNvPicPr>
            <a:picLocks noChangeAspect="1"/>
          </p:cNvPicPr>
          <p:nvPr/>
        </p:nvPicPr>
        <p:blipFill>
          <a:blip r:embed="rId19"/>
          <a:srcRect l="5897" t="17021" r="86239" b="148"/>
          <a:stretch>
            <a:fillRect/>
          </a:stretch>
        </p:blipFill>
        <p:spPr>
          <a:xfrm>
            <a:off x="340360" y="2580640"/>
            <a:ext cx="377825" cy="2122170"/>
          </a:xfrm>
          <a:prstGeom prst="rect">
            <a:avLst/>
          </a:prstGeom>
        </p:spPr>
      </p:pic>
      <p:sp>
        <p:nvSpPr>
          <p:cNvPr id="55" name="矩形 54"/>
          <p:cNvSpPr/>
          <p:nvPr/>
        </p:nvSpPr>
        <p:spPr>
          <a:xfrm>
            <a:off x="396875" y="4772660"/>
            <a:ext cx="317500" cy="241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1" name="图片 50" descr="CIMSUNet_3000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r="95096" b="89400"/>
          <a:stretch>
            <a:fillRect/>
          </a:stretch>
        </p:blipFill>
        <p:spPr>
          <a:xfrm>
            <a:off x="57150" y="4665980"/>
            <a:ext cx="216000" cy="252000"/>
          </a:xfrm>
          <a:prstGeom prst="rect">
            <a:avLst/>
          </a:prstGeom>
        </p:spPr>
      </p:pic>
      <p:pic>
        <p:nvPicPr>
          <p:cNvPr id="49" name="图片 48" descr="图片1"/>
          <p:cNvPicPr>
            <a:picLocks noChangeAspect="1"/>
          </p:cNvPicPr>
          <p:nvPr/>
        </p:nvPicPr>
        <p:blipFill>
          <a:blip r:embed="rId19"/>
          <a:srcRect l="5897" t="17021" r="86239" b="148"/>
          <a:stretch>
            <a:fillRect/>
          </a:stretch>
        </p:blipFill>
        <p:spPr>
          <a:xfrm>
            <a:off x="340360" y="4966335"/>
            <a:ext cx="377825" cy="21221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F3"/>
          <p:cNvPicPr>
            <a:picLocks noChangeAspect="1"/>
          </p:cNvPicPr>
          <p:nvPr/>
        </p:nvPicPr>
        <p:blipFill>
          <a:blip r:embed="rId1"/>
          <a:srcRect l="27667" r="27917"/>
          <a:stretch>
            <a:fillRect/>
          </a:stretch>
        </p:blipFill>
        <p:spPr>
          <a:xfrm>
            <a:off x="3373120" y="0"/>
            <a:ext cx="5415280" cy="62776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F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2776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C:/Users/123/OneDrive/ieee trans/pre plot/3Dplot.png3Dplot"/>
          <p:cNvPicPr>
            <a:picLocks noChangeAspect="1"/>
          </p:cNvPicPr>
          <p:nvPr/>
        </p:nvPicPr>
        <p:blipFill>
          <a:blip r:embed="rId1"/>
          <a:srcRect t="3" b="3"/>
          <a:stretch>
            <a:fillRect/>
          </a:stretch>
        </p:blipFill>
        <p:spPr>
          <a:xfrm>
            <a:off x="0" y="0"/>
            <a:ext cx="12192000" cy="65836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18155" y="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a)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09155" y="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b)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18155" y="19577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c)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018155" y="42418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e)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209155" y="19577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d)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209155" y="42418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f)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C:/Users/123/OneDrive/ieee trans/pre plot/2Dplot.png2Dplot"/>
          <p:cNvPicPr>
            <a:picLocks noChangeAspect="1"/>
          </p:cNvPicPr>
          <p:nvPr/>
        </p:nvPicPr>
        <p:blipFill>
          <a:blip r:embed="rId1"/>
          <a:srcRect l="5" r="5"/>
          <a:stretch>
            <a:fillRect/>
          </a:stretch>
        </p:blipFill>
        <p:spPr>
          <a:xfrm>
            <a:off x="0" y="0"/>
            <a:ext cx="11690985" cy="67316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-2540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a)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32639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c)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71440" y="-2540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b)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71440" y="32639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d)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7365" y="4264660"/>
            <a:ext cx="1514475" cy="1370330"/>
          </a:xfrm>
          <a:prstGeom prst="rect">
            <a:avLst/>
          </a:prstGeom>
          <a:noFill/>
          <a:ln w="38100">
            <a:solidFill>
              <a:schemeClr val="tx2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011545" y="4803775"/>
            <a:ext cx="1331595" cy="1379855"/>
          </a:xfrm>
          <a:prstGeom prst="rect">
            <a:avLst/>
          </a:prstGeom>
          <a:noFill/>
          <a:ln w="38100">
            <a:solidFill>
              <a:schemeClr val="tx2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582025" y="4470400"/>
            <a:ext cx="1350645" cy="1236345"/>
          </a:xfrm>
          <a:prstGeom prst="rect">
            <a:avLst/>
          </a:prstGeom>
          <a:noFill/>
          <a:ln w="38100">
            <a:solidFill>
              <a:schemeClr val="tx2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 rot="19440000">
            <a:off x="3407410" y="6134100"/>
            <a:ext cx="350520" cy="333375"/>
          </a:xfrm>
          <a:prstGeom prst="rightArrow">
            <a:avLst/>
          </a:prstGeom>
        </p:spPr>
        <p:style>
          <a:lnRef idx="0">
            <a:srgbClr val="FFFFFF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 rot="19440000">
            <a:off x="8646795" y="6069330"/>
            <a:ext cx="350520" cy="333375"/>
          </a:xfrm>
          <a:prstGeom prst="rightArrow">
            <a:avLst/>
          </a:prstGeom>
        </p:spPr>
        <p:style>
          <a:lnRef idx="0">
            <a:srgbClr val="FFFFFF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343525" y="3723005"/>
            <a:ext cx="996950" cy="988695"/>
          </a:xfrm>
          <a:prstGeom prst="rect">
            <a:avLst/>
          </a:prstGeom>
          <a:noFill/>
          <a:ln w="38100">
            <a:solidFill>
              <a:srgbClr val="FF33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PS​​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</Words>
  <Application>WPS 演示</Application>
  <PresentationFormat>宽屏</PresentationFormat>
  <Paragraphs>20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4" baseType="lpstr">
      <vt:lpstr>Arial</vt:lpstr>
      <vt:lpstr>宋体</vt:lpstr>
      <vt:lpstr>Wingdings</vt:lpstr>
      <vt:lpstr>Times New Roman</vt:lpstr>
      <vt:lpstr>微软雅黑</vt:lpstr>
      <vt:lpstr>Arial Unicode MS</vt:lpstr>
      <vt:lpstr>Arial Black</vt:lpstr>
      <vt:lpstr>黑体</vt:lpstr>
      <vt:lpstr>WPS​​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SmartPig</cp:lastModifiedBy>
  <cp:revision>11</cp:revision>
  <dcterms:created xsi:type="dcterms:W3CDTF">2025-04-07T14:21:00Z</dcterms:created>
  <dcterms:modified xsi:type="dcterms:W3CDTF">2025-05-27T12:41:44Z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2052-12.8.2.18205</vt:lpwstr>
  </property>
  <property fmtid="{D5CDD505-2E9C-101B-9397-08002B2CF9AE}" pid="3" name="ICV">
    <vt:lpwstr>23F43868E31C49C895DB2FE84BA9D9D5_11</vt:lpwstr>
  </property>
</Properties>
</file>